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2356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520440"/>
            <a:ext cx="1326794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AI-based Attentiveness Monitoring System</a:t>
            </a:r>
            <a:endParaRPr lang="en-US" sz="5290" dirty="0"/>
          </a:p>
        </p:txBody>
      </p:sp>
      <p:sp>
        <p:nvSpPr>
          <p:cNvPr id="6" name="Text 1"/>
          <p:cNvSpPr/>
          <p:nvPr/>
        </p:nvSpPr>
        <p:spPr>
          <a:xfrm>
            <a:off x="685800" y="5870448"/>
            <a:ext cx="1326794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192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Team Name: HackVerse</a:t>
            </a: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685800" y="6455664"/>
            <a:ext cx="1326794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1920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Team Memebers: Ishanvi Sharma, Anmol Sharma, Kashish Khatod</a:t>
            </a:r>
            <a:endParaRPr lang="en-US" sz="19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38728"/>
            <a:ext cx="13267944" cy="9509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410"/>
              </a:lnSpc>
              <a:buNone/>
            </a:pPr>
            <a:r>
              <a:rPr lang="en-US" sz="529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82549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Problem Statement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730752"/>
            <a:ext cx="8293608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1920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Students often get distracted during lectures (mobiles, side talk, looking away). Teachers cannot track the attentiveness of every student in real-time. No automated system exists to measure focus levels in classrooms.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4416552"/>
            <a:ext cx="4050792" cy="10424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952" y="4416552"/>
            <a:ext cx="4050792" cy="10424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0136" y="2569464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Proposed Solution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5660136" y="3465576"/>
            <a:ext cx="829360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1920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Develop a system that uses AI + Computer Vision to monitor attentiveness: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5888736" y="4645152"/>
            <a:ext cx="360273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Detect face &amp; eye direction using a webcam to check focus.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10131552" y="4645152"/>
            <a:ext cx="3602736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Generate attentiveness score (%) and session reports.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0837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Why This Matters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913632"/>
            <a:ext cx="8293608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1920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Helps teachers understand student engagement. Provides data-driven insights for improving teaching methods. Encourages students to stay focused in class. Can be scaled for online/offline classrooms.</a:t>
            </a:r>
            <a:endParaRPr lang="en-US" sz="19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535424"/>
            <a:ext cx="786384" cy="10789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5632704"/>
            <a:ext cx="786384" cy="10789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4535424"/>
            <a:ext cx="786384" cy="10789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640" y="5632704"/>
            <a:ext cx="786384" cy="10789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336" y="4535424"/>
            <a:ext cx="786384" cy="107899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3611880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Approach (Step-by-Step)</a:t>
            </a:r>
            <a:endParaRPr lang="en-US" sz="3840" dirty="0"/>
          </a:p>
        </p:txBody>
      </p:sp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6" y="4855464"/>
            <a:ext cx="374904" cy="37490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673352" y="4828032"/>
            <a:ext cx="322783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Detect face &amp; eyes using OpenCV.</a:t>
            </a:r>
            <a:endParaRPr lang="en-US" sz="1530" dirty="0"/>
          </a:p>
        </p:txBody>
      </p:sp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256" y="5961888"/>
            <a:ext cx="374904" cy="374904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1673352" y="5925312"/>
            <a:ext cx="32278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Calculate attentiveness percentage.</a:t>
            </a:r>
            <a:endParaRPr lang="en-US" sz="1530" dirty="0"/>
          </a:p>
        </p:txBody>
      </p:sp>
      <p:pic>
        <p:nvPicPr>
          <p:cNvPr id="1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0952" y="4855464"/>
            <a:ext cx="374904" cy="374904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6099048" y="4828032"/>
            <a:ext cx="32278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Check if eyes are open and looking forward → attentive.</a:t>
            </a:r>
            <a:endParaRPr lang="en-US" sz="1530" dirty="0"/>
          </a:p>
        </p:txBody>
      </p:sp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0952" y="5961888"/>
            <a:ext cx="374904" cy="374904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6099048" y="5925312"/>
            <a:ext cx="32278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Store data in CSV and show graphs.</a:t>
            </a:r>
            <a:endParaRPr lang="en-US" sz="1530" dirty="0"/>
          </a:p>
        </p:txBody>
      </p:sp>
      <p:pic>
        <p:nvPicPr>
          <p:cNvPr id="1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6648" y="4855464"/>
            <a:ext cx="374904" cy="374904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10524744" y="4828032"/>
            <a:ext cx="322783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Count distracted vs. attentive time.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616" y="3008376"/>
            <a:ext cx="2907792" cy="29077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16" y="3008376"/>
            <a:ext cx="2907792" cy="2907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616" y="3008376"/>
            <a:ext cx="2907792" cy="29077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616" y="3008376"/>
            <a:ext cx="2907792" cy="29077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616" y="3008376"/>
            <a:ext cx="2907792" cy="2907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024" y="3154680"/>
            <a:ext cx="978408" cy="978408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024" y="4791456"/>
            <a:ext cx="978408" cy="97840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7504" y="2642616"/>
            <a:ext cx="978408" cy="97840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504" y="5303520"/>
            <a:ext cx="978408" cy="978408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6768" y="3977640"/>
            <a:ext cx="978408" cy="978408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5660136" y="172821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Key Features</a:t>
            </a:r>
            <a:endParaRPr lang="en-US" sz="3840" dirty="0"/>
          </a:p>
        </p:txBody>
      </p:sp>
      <p:sp>
        <p:nvSpPr>
          <p:cNvPr id="15" name="Text 1"/>
          <p:cNvSpPr/>
          <p:nvPr/>
        </p:nvSpPr>
        <p:spPr>
          <a:xfrm>
            <a:off x="5760720" y="3255264"/>
            <a:ext cx="23134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30" b="1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Real-time face &amp; eye tracking.</a:t>
            </a:r>
            <a:endParaRPr lang="en-US" sz="1530" dirty="0"/>
          </a:p>
        </p:txBody>
      </p:sp>
      <p:sp>
        <p:nvSpPr>
          <p:cNvPr id="16" name="Text 2"/>
          <p:cNvSpPr/>
          <p:nvPr/>
        </p:nvSpPr>
        <p:spPr>
          <a:xfrm>
            <a:off x="5760720" y="5230368"/>
            <a:ext cx="23134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30" b="1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Lightweight, no heavy training needed.</a:t>
            </a:r>
            <a:endParaRPr lang="en-US" sz="1530" dirty="0"/>
          </a:p>
        </p:txBody>
      </p:sp>
      <p:sp>
        <p:nvSpPr>
          <p:cNvPr id="17" name="Text 3"/>
          <p:cNvSpPr/>
          <p:nvPr/>
        </p:nvSpPr>
        <p:spPr>
          <a:xfrm>
            <a:off x="8604504" y="347472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4"/>
          <p:cNvSpPr/>
          <p:nvPr/>
        </p:nvSpPr>
        <p:spPr>
          <a:xfrm>
            <a:off x="8604504" y="512064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5</a:t>
            </a:r>
            <a:endParaRPr lang="en-US" sz="1920" dirty="0"/>
          </a:p>
        </p:txBody>
      </p:sp>
      <p:sp>
        <p:nvSpPr>
          <p:cNvPr id="19" name="Text 5"/>
          <p:cNvSpPr/>
          <p:nvPr/>
        </p:nvSpPr>
        <p:spPr>
          <a:xfrm>
            <a:off x="10168128" y="297180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920" dirty="0"/>
          </a:p>
        </p:txBody>
      </p:sp>
      <p:sp>
        <p:nvSpPr>
          <p:cNvPr id="20" name="Text 6"/>
          <p:cNvSpPr/>
          <p:nvPr/>
        </p:nvSpPr>
        <p:spPr>
          <a:xfrm>
            <a:off x="10168128" y="562356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</a:t>
            </a:r>
            <a:endParaRPr lang="en-US" sz="1920" dirty="0"/>
          </a:p>
        </p:txBody>
      </p:sp>
      <p:sp>
        <p:nvSpPr>
          <p:cNvPr id="21" name="Text 7"/>
          <p:cNvSpPr/>
          <p:nvPr/>
        </p:nvSpPr>
        <p:spPr>
          <a:xfrm>
            <a:off x="11548872" y="2852928"/>
            <a:ext cx="231343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Continuous monitoring of attentiveness.</a:t>
            </a:r>
            <a:endParaRPr lang="en-US" sz="1530" dirty="0"/>
          </a:p>
        </p:txBody>
      </p:sp>
      <p:sp>
        <p:nvSpPr>
          <p:cNvPr id="22" name="Text 8"/>
          <p:cNvSpPr/>
          <p:nvPr/>
        </p:nvSpPr>
        <p:spPr>
          <a:xfrm>
            <a:off x="11128248" y="4297680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920" dirty="0"/>
          </a:p>
        </p:txBody>
      </p:sp>
      <p:sp>
        <p:nvSpPr>
          <p:cNvPr id="23" name="Text 9"/>
          <p:cNvSpPr/>
          <p:nvPr/>
        </p:nvSpPr>
        <p:spPr>
          <a:xfrm>
            <a:off x="11942064" y="4169664"/>
            <a:ext cx="1920240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Attentiveness percentage calculation.</a:t>
            </a:r>
            <a:endParaRPr lang="en-US" sz="1530" dirty="0"/>
          </a:p>
        </p:txBody>
      </p:sp>
      <p:sp>
        <p:nvSpPr>
          <p:cNvPr id="24" name="Text 10"/>
          <p:cNvSpPr/>
          <p:nvPr/>
        </p:nvSpPr>
        <p:spPr>
          <a:xfrm>
            <a:off x="11548872" y="5779008"/>
            <a:ext cx="231343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i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Data saved for analysis.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642616"/>
            <a:ext cx="786384" cy="1664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76" y="2642616"/>
            <a:ext cx="786384" cy="16642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334256"/>
            <a:ext cx="786384" cy="19568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76" y="4334256"/>
            <a:ext cx="786384" cy="19568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7064" y="2642616"/>
            <a:ext cx="786384" cy="16642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1728216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Tech Stack Used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1673352" y="2935224"/>
            <a:ext cx="156362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Python → programming language</a:t>
            </a:r>
            <a:endParaRPr lang="en-US" sz="1530" dirty="0"/>
          </a:p>
        </p:txBody>
      </p:sp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6" y="3255264"/>
            <a:ext cx="374904" cy="374904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888" y="3255264"/>
            <a:ext cx="374904" cy="374904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1673352" y="4626864"/>
            <a:ext cx="156362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Matplotlib → simple visualization of attentiveness %</a:t>
            </a:r>
            <a:endParaRPr lang="en-US" sz="1530" dirty="0"/>
          </a:p>
        </p:txBody>
      </p:sp>
      <p:pic>
        <p:nvPicPr>
          <p:cNvPr id="1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256" y="5093208"/>
            <a:ext cx="374904" cy="374904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4443984" y="2935224"/>
            <a:ext cx="156362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OpenCV → face &amp; eye detection (Haar Cascades)</a:t>
            </a:r>
            <a:endParaRPr lang="en-US" sz="1530" dirty="0"/>
          </a:p>
        </p:txBody>
      </p:sp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5888" y="5093208"/>
            <a:ext cx="374904" cy="374904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4443984" y="4626864"/>
            <a:ext cx="156362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Jupyter Notebook (Anaconda) → development environment</a:t>
            </a:r>
            <a:endParaRPr lang="en-US" sz="1530" dirty="0"/>
          </a:p>
        </p:txBody>
      </p:sp>
      <p:pic>
        <p:nvPicPr>
          <p:cNvPr id="1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7376" y="3255264"/>
            <a:ext cx="374904" cy="374904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7205472" y="2935224"/>
            <a:ext cx="156362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Pandas → storing attentiveness logs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227832"/>
            <a:ext cx="4023360" cy="978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425696"/>
            <a:ext cx="4023360" cy="12710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3227832"/>
            <a:ext cx="4023360" cy="978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904" y="4425696"/>
            <a:ext cx="4023360" cy="12710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3419856"/>
            <a:ext cx="3044952" cy="5852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4626864"/>
            <a:ext cx="3044952" cy="87782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144" y="3419856"/>
            <a:ext cx="3044952" cy="58521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4144" y="4626864"/>
            <a:ext cx="3044952" cy="8778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3410712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824" y="4608576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0640" y="3410712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20640" y="4608576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2313432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Expected Outcomes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1024128" y="3456432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1481328" y="3419856"/>
            <a:ext cx="304495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 working AI prototype for monitoring attentiveness.</a:t>
            </a:r>
            <a:endParaRPr lang="en-US" sz="1530" dirty="0"/>
          </a:p>
        </p:txBody>
      </p:sp>
      <p:sp>
        <p:nvSpPr>
          <p:cNvPr id="19" name="Text 3"/>
          <p:cNvSpPr/>
          <p:nvPr/>
        </p:nvSpPr>
        <p:spPr>
          <a:xfrm>
            <a:off x="1024128" y="46542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1920" dirty="0"/>
          </a:p>
        </p:txBody>
      </p:sp>
      <p:sp>
        <p:nvSpPr>
          <p:cNvPr id="20" name="Text 4"/>
          <p:cNvSpPr/>
          <p:nvPr/>
        </p:nvSpPr>
        <p:spPr>
          <a:xfrm>
            <a:off x="1481328" y="4626864"/>
            <a:ext cx="304495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Graphs/reports for teacher’s analysis.</a:t>
            </a:r>
            <a:endParaRPr lang="en-US" sz="1530" dirty="0"/>
          </a:p>
        </p:txBody>
      </p:sp>
      <p:sp>
        <p:nvSpPr>
          <p:cNvPr id="21" name="Text 5"/>
          <p:cNvSpPr/>
          <p:nvPr/>
        </p:nvSpPr>
        <p:spPr>
          <a:xfrm>
            <a:off x="5266944" y="3456432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1920" dirty="0"/>
          </a:p>
        </p:txBody>
      </p:sp>
      <p:sp>
        <p:nvSpPr>
          <p:cNvPr id="22" name="Text 6"/>
          <p:cNvSpPr/>
          <p:nvPr/>
        </p:nvSpPr>
        <p:spPr>
          <a:xfrm>
            <a:off x="5724144" y="3419856"/>
            <a:ext cx="304495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Real-time detection of student focus.</a:t>
            </a:r>
            <a:endParaRPr lang="en-US" sz="1530" dirty="0"/>
          </a:p>
        </p:txBody>
      </p:sp>
      <p:sp>
        <p:nvSpPr>
          <p:cNvPr id="23" name="Text 7"/>
          <p:cNvSpPr/>
          <p:nvPr/>
        </p:nvSpPr>
        <p:spPr>
          <a:xfrm>
            <a:off x="5266944" y="4654296"/>
            <a:ext cx="146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92929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</a:t>
            </a:r>
            <a:endParaRPr lang="en-US" sz="1920" dirty="0"/>
          </a:p>
        </p:txBody>
      </p:sp>
      <p:sp>
        <p:nvSpPr>
          <p:cNvPr id="24" name="Text 8"/>
          <p:cNvSpPr/>
          <p:nvPr/>
        </p:nvSpPr>
        <p:spPr>
          <a:xfrm>
            <a:off x="5724144" y="4626864"/>
            <a:ext cx="304495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b="1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Foundation for future integration with smart classrooms.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118104"/>
            <a:ext cx="82936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70"/>
              </a:lnSpc>
              <a:buNone/>
            </a:pPr>
            <a:r>
              <a:rPr lang="en-US" sz="3840" dirty="0">
                <a:solidFill>
                  <a:srgbClr val="023533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023360"/>
            <a:ext cx="8293608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22222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Our project solves the real challenge of student distraction. Built a lightweight and effective AI tool in just 10 days. Future scope → Combine with attendance &amp; advanced engagement analytics.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2025-09-05T10:57:45Z</dcterms:created>
  <dcterms:modified xsi:type="dcterms:W3CDTF">2025-09-05T10:57:45Z</dcterms:modified>
</cp:coreProperties>
</file>